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0" r:id="rId2"/>
    <p:sldMasterId id="2147483652" r:id="rId3"/>
  </p:sldMasterIdLst>
  <p:notesMasterIdLst>
    <p:notesMasterId r:id="rId1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iGH7FS6cU70Lyl6UdDv7QRBu8f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2" name="Google Shape;7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0" name="Google Shape;8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2" name="Google Shape;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" name="Google Shape;11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de Título">
  <p:cSld name="1_Slide de Título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0"/>
          <p:cNvSpPr txBox="1"/>
          <p:nvPr/>
        </p:nvSpPr>
        <p:spPr>
          <a:xfrm>
            <a:off x="134753" y="3335154"/>
            <a:ext cx="8797491" cy="1075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2"/>
          <p:cNvSpPr txBox="1">
            <a:spLocks noGrp="1"/>
          </p:cNvSpPr>
          <p:nvPr>
            <p:ph type="ctrTitle"/>
          </p:nvPr>
        </p:nvSpPr>
        <p:spPr>
          <a:xfrm>
            <a:off x="714675" y="736332"/>
            <a:ext cx="7772400" cy="401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subTitle" idx="1"/>
          </p:nvPr>
        </p:nvSpPr>
        <p:spPr>
          <a:xfrm>
            <a:off x="705051" y="1219200"/>
            <a:ext cx="7772400" cy="3494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4" name="Google Shape;5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6" name="Google Shape;6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EC"/>
            </a:gs>
            <a:gs pos="30000">
              <a:schemeClr val="lt1"/>
            </a:gs>
            <a:gs pos="100000">
              <a:schemeClr val="lt1"/>
            </a:gs>
          </a:gsLst>
          <a:lin ang="1620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oogle Shape;6;p9"/>
          <p:cNvCxnSpPr>
            <a:cxnSpLocks/>
          </p:cNvCxnSpPr>
          <p:nvPr/>
        </p:nvCxnSpPr>
        <p:spPr>
          <a:xfrm>
            <a:off x="307544" y="1081043"/>
            <a:ext cx="8497742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" name="Google Shape;7;p9"/>
          <p:cNvCxnSpPr/>
          <p:nvPr/>
        </p:nvCxnSpPr>
        <p:spPr>
          <a:xfrm>
            <a:off x="165582" y="4559044"/>
            <a:ext cx="8639704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" name="Google Shape;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920" y="297810"/>
            <a:ext cx="485298" cy="65005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9"/>
          <p:cNvSpPr txBox="1"/>
          <p:nvPr/>
        </p:nvSpPr>
        <p:spPr>
          <a:xfrm>
            <a:off x="835218" y="415178"/>
            <a:ext cx="350056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INSTITUTO FEDERAL DE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EDUCAÇÃO, CIÊNCIA E TECNOLOGIA</a:t>
            </a:r>
            <a:endParaRPr/>
          </a:p>
        </p:txBody>
      </p:sp>
      <p:sp>
        <p:nvSpPr>
          <p:cNvPr id="10" name="Google Shape;10;p9"/>
          <p:cNvSpPr txBox="1"/>
          <p:nvPr/>
        </p:nvSpPr>
        <p:spPr>
          <a:xfrm>
            <a:off x="835218" y="663703"/>
            <a:ext cx="486586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 b="0" i="0" u="none" strike="noStrike" cap="none">
                <a:solidFill>
                  <a:srgbClr val="76B600"/>
                </a:solidFill>
                <a:latin typeface="Arial"/>
                <a:ea typeface="Arial"/>
                <a:cs typeface="Arial"/>
                <a:sym typeface="Arial"/>
              </a:rPr>
              <a:t>RIO GRANDE DO NORTE</a:t>
            </a:r>
            <a:endParaRPr/>
          </a:p>
        </p:txBody>
      </p:sp>
      <p:sp>
        <p:nvSpPr>
          <p:cNvPr id="11" name="Google Shape;11;p9"/>
          <p:cNvSpPr txBox="1"/>
          <p:nvPr userDrawn="1"/>
        </p:nvSpPr>
        <p:spPr>
          <a:xfrm>
            <a:off x="835218" y="786813"/>
            <a:ext cx="486586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 b="0" i="0" u="none" strike="noStrike" cap="none">
                <a:solidFill>
                  <a:srgbClr val="76B600"/>
                </a:solidFill>
                <a:latin typeface="Arial"/>
                <a:ea typeface="Arial"/>
                <a:cs typeface="Arial"/>
                <a:sym typeface="Arial"/>
              </a:rPr>
              <a:t>Campus Santa Cruz</a:t>
            </a:r>
            <a:endParaRPr/>
          </a:p>
        </p:txBody>
      </p:sp>
      <p:pic>
        <p:nvPicPr>
          <p:cNvPr id="2" name="image2.png">
            <a:extLst>
              <a:ext uri="{FF2B5EF4-FFF2-40B4-BE49-F238E27FC236}">
                <a16:creationId xmlns:a16="http://schemas.microsoft.com/office/drawing/2014/main" id="{01978F2C-2E19-172C-6325-4197E46B3B5C}"/>
              </a:ext>
            </a:extLst>
          </p:cNvPr>
          <p:cNvPicPr/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311" y="323437"/>
            <a:ext cx="2204769" cy="624430"/>
          </a:xfrm>
          <a:prstGeom prst="rect">
            <a:avLst/>
          </a:prstGeom>
          <a:ln/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FEF"/>
            </a:gs>
            <a:gs pos="30000">
              <a:schemeClr val="lt1"/>
            </a:gs>
            <a:gs pos="100000">
              <a:schemeClr val="lt1"/>
            </a:gs>
          </a:gsLst>
          <a:lin ang="16200000" scaled="0"/>
        </a:gra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11"/>
          <p:cNvCxnSpPr>
            <a:cxnSpLocks/>
          </p:cNvCxnSpPr>
          <p:nvPr/>
        </p:nvCxnSpPr>
        <p:spPr>
          <a:xfrm>
            <a:off x="633865" y="574308"/>
            <a:ext cx="8301941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7" name="Google Shape;1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4905" y="36103"/>
            <a:ext cx="401794" cy="53820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1"/>
          <p:cNvSpPr txBox="1"/>
          <p:nvPr/>
        </p:nvSpPr>
        <p:spPr>
          <a:xfrm>
            <a:off x="8469255" y="4830171"/>
            <a:ext cx="549617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" name="Google Shape;19;p11"/>
          <p:cNvCxnSpPr/>
          <p:nvPr/>
        </p:nvCxnSpPr>
        <p:spPr>
          <a:xfrm>
            <a:off x="296102" y="5064370"/>
            <a:ext cx="8639704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" name="Google Shape;20;p11"/>
          <p:cNvSpPr txBox="1"/>
          <p:nvPr/>
        </p:nvSpPr>
        <p:spPr>
          <a:xfrm>
            <a:off x="5072907" y="4828842"/>
            <a:ext cx="3140364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Aluno1, Aluno2, Aluno3...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2.png">
            <a:extLst>
              <a:ext uri="{FF2B5EF4-FFF2-40B4-BE49-F238E27FC236}">
                <a16:creationId xmlns:a16="http://schemas.microsoft.com/office/drawing/2014/main" id="{03F54522-8769-7BD7-F0F5-434926922870}"/>
              </a:ext>
            </a:extLst>
          </p:cNvPr>
          <p:cNvPicPr/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558" y="125827"/>
            <a:ext cx="1529154" cy="407102"/>
          </a:xfrm>
          <a:prstGeom prst="rect">
            <a:avLst/>
          </a:prstGeom>
          <a:ln/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852040" y="1451770"/>
            <a:ext cx="5709269" cy="632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pt-BR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DO TRABALHO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37375" y="2528612"/>
            <a:ext cx="9144000" cy="10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25" tIns="32550" rIns="65125" bIns="32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Nome e sobrenome 1</a:t>
            </a:r>
            <a:r>
              <a:rPr lang="pt-BR" sz="1800" b="1" i="0" u="none" strike="noStrike" cap="none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pt-BR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; </a:t>
            </a:r>
            <a:r>
              <a:rPr lang="pt-BR" sz="18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Nome e sobrenome 2</a:t>
            </a:r>
            <a:r>
              <a:rPr lang="pt-BR" sz="1800" b="1" i="0" u="none" strike="noStrike" cap="none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pt-BR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r>
              <a:rPr lang="pt-BR" sz="18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 Nome e sobrenome 3</a:t>
            </a:r>
            <a:r>
              <a:rPr lang="pt-BR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pt-BR" sz="1800" b="1" i="0" u="none" strike="noStrike" cap="none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pt-BR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r>
              <a:rPr lang="pt-BR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Aluno  do curso de Mecânica, e-mail: nomesobrenome1@gmail.com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r>
              <a:rPr lang="pt-BR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Aluno  do curso de Refrigeração e Climatização, e-mail: nomesobrenome2@hotmail.com 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r>
              <a:rPr lang="pt-BR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Aluno do curso de Informática, e-mail: nomesobrenome3@yahoo.com.br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-144107" y="4189797"/>
            <a:ext cx="9144000" cy="342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25" tIns="32550" rIns="65125" bIns="32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Santa Cruz, XX de outubro de 2026.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"/>
          <p:cNvSpPr txBox="1"/>
          <p:nvPr/>
        </p:nvSpPr>
        <p:spPr>
          <a:xfrm>
            <a:off x="-39092" y="3636825"/>
            <a:ext cx="9144000" cy="342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25" tIns="32550" rIns="65125" bIns="32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"/>
          <p:cNvSpPr txBox="1">
            <a:spLocks noGrp="1"/>
          </p:cNvSpPr>
          <p:nvPr>
            <p:ph type="ctrTitle"/>
          </p:nvPr>
        </p:nvSpPr>
        <p:spPr>
          <a:xfrm>
            <a:off x="714675" y="644892"/>
            <a:ext cx="7772400" cy="401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pt-BR" b="1"/>
              <a:t>CONSTRUÇÃO DOS SLIDES</a:t>
            </a:r>
            <a:endParaRPr/>
          </a:p>
        </p:txBody>
      </p:sp>
      <p:sp>
        <p:nvSpPr>
          <p:cNvPr id="83" name="Google Shape;83;p2"/>
          <p:cNvSpPr txBox="1">
            <a:spLocks noGrp="1"/>
          </p:cNvSpPr>
          <p:nvPr>
            <p:ph type="subTitle" idx="1"/>
          </p:nvPr>
        </p:nvSpPr>
        <p:spPr>
          <a:xfrm>
            <a:off x="705051" y="1159079"/>
            <a:ext cx="7772400" cy="373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pt-BR" dirty="0"/>
              <a:t>Esta sequência de slides é uma sugestão. </a:t>
            </a:r>
            <a:endParaRPr dirty="0"/>
          </a:p>
          <a:p>
            <a:pPr marL="342900" lvl="0" indent="-34290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pt-BR" dirty="0"/>
              <a:t>Ela serve como um norte para se obter clareza e objetividade durante sua apresentação.</a:t>
            </a:r>
            <a:endParaRPr dirty="0"/>
          </a:p>
          <a:p>
            <a:pPr marL="342900" lvl="0" indent="-34290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pt-BR" dirty="0"/>
              <a:t>Com isso, espera-se encontrar criatividade tanto na construção discursiva quanto na composição visual dos slides.</a:t>
            </a:r>
            <a:endParaRPr dirty="0"/>
          </a:p>
          <a:p>
            <a:pPr marL="342900" lvl="0" indent="-34290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pt-BR" dirty="0"/>
              <a:t>Tente não fazer textos grandes.</a:t>
            </a:r>
            <a:endParaRPr dirty="0"/>
          </a:p>
          <a:p>
            <a:pPr marL="342900" lvl="0" indent="-34290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pt-BR" dirty="0"/>
              <a:t>Tente não fazer a leitura de textos grandes, pois isso retira a credibilidade da sua apresentação.</a:t>
            </a:r>
            <a:endParaRPr dirty="0"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pt-BR" b="1" dirty="0">
                <a:highlight>
                  <a:srgbClr val="FFFF00"/>
                </a:highlight>
              </a:rPr>
              <a:t>Atenção: e</a:t>
            </a:r>
            <a:r>
              <a:rPr lang="pt-BR" dirty="0">
                <a:highlight>
                  <a:srgbClr val="FFFF00"/>
                </a:highlight>
              </a:rPr>
              <a:t>ste slide com essas informações deve ser excluído da apresentação a ser realizada no evento.</a:t>
            </a:r>
            <a:endParaRPr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"/>
          <p:cNvSpPr txBox="1">
            <a:spLocks noGrp="1"/>
          </p:cNvSpPr>
          <p:nvPr>
            <p:ph type="ctrTitle"/>
          </p:nvPr>
        </p:nvSpPr>
        <p:spPr>
          <a:xfrm>
            <a:off x="714675" y="652512"/>
            <a:ext cx="7772400" cy="401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pt-BR" b="1"/>
              <a:t>INTRODUÇÃO</a:t>
            </a:r>
            <a:endParaRPr/>
          </a:p>
        </p:txBody>
      </p:sp>
      <p:sp>
        <p:nvSpPr>
          <p:cNvPr id="89" name="Google Shape;89;p3"/>
          <p:cNvSpPr txBox="1">
            <a:spLocks noGrp="1"/>
          </p:cNvSpPr>
          <p:nvPr>
            <p:ph type="subTitle" idx="1"/>
          </p:nvPr>
        </p:nvSpPr>
        <p:spPr>
          <a:xfrm>
            <a:off x="705051" y="1166699"/>
            <a:ext cx="7772400" cy="373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pt-BR"/>
              <a:t>Contextualizar o estudo evidenciando sua relevância e apresentar a justificativa que o/a levou a realizar esta investigação/estudo.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pt-BR"/>
              <a:t>Apresentar a justificativa, hipóteses (se houver).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pt-BR"/>
              <a:t>Objetivo geral e objetivos específicos (se houver).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"/>
          <p:cNvSpPr txBox="1">
            <a:spLocks noGrp="1"/>
          </p:cNvSpPr>
          <p:nvPr>
            <p:ph type="ctrTitle"/>
          </p:nvPr>
        </p:nvSpPr>
        <p:spPr>
          <a:xfrm>
            <a:off x="685800" y="678161"/>
            <a:ext cx="7772401" cy="401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pt-BR" b="1" dirty="0"/>
              <a:t>FUNDAMENTAÇÃO</a:t>
            </a:r>
            <a:r>
              <a:rPr lang="pt-BR" dirty="0"/>
              <a:t> </a:t>
            </a:r>
            <a:r>
              <a:rPr lang="pt-BR" b="1" dirty="0"/>
              <a:t>TEÓRICA</a:t>
            </a:r>
            <a:r>
              <a:rPr lang="pt-BR" dirty="0"/>
              <a:t> </a:t>
            </a:r>
            <a:endParaRPr dirty="0"/>
          </a:p>
        </p:txBody>
      </p:sp>
      <p:sp>
        <p:nvSpPr>
          <p:cNvPr id="95" name="Google Shape;95;p4"/>
          <p:cNvSpPr txBox="1">
            <a:spLocks noGrp="1"/>
          </p:cNvSpPr>
          <p:nvPr>
            <p:ph type="subTitle" idx="1"/>
          </p:nvPr>
        </p:nvSpPr>
        <p:spPr>
          <a:xfrm>
            <a:off x="685799" y="1073437"/>
            <a:ext cx="7772400" cy="3513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pt-BR" dirty="0"/>
              <a:t>Apresentar os referenciais teóricos ou os estudos que embasam sua investigação. Lembrar de sempre relacionar e discutir na perspectiva da investigação proposta.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"/>
          <p:cNvSpPr txBox="1">
            <a:spLocks noGrp="1"/>
          </p:cNvSpPr>
          <p:nvPr>
            <p:ph type="ctrTitle"/>
          </p:nvPr>
        </p:nvSpPr>
        <p:spPr>
          <a:xfrm>
            <a:off x="714675" y="667752"/>
            <a:ext cx="7772400" cy="401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pt-BR" b="1"/>
              <a:t>METODOLOGIA</a:t>
            </a:r>
            <a:endParaRPr b="1"/>
          </a:p>
        </p:txBody>
      </p:sp>
      <p:sp>
        <p:nvSpPr>
          <p:cNvPr id="101" name="Google Shape;101;p5"/>
          <p:cNvSpPr txBox="1">
            <a:spLocks noGrp="1"/>
          </p:cNvSpPr>
          <p:nvPr>
            <p:ph type="subTitle" idx="1"/>
          </p:nvPr>
        </p:nvSpPr>
        <p:spPr>
          <a:xfrm>
            <a:off x="705051" y="1181939"/>
            <a:ext cx="7772400" cy="373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/>
              <a:t>Como o projeto será desenvolvido? Quais serão os meios utilizados para o desenvolvimento do projeto?</a:t>
            </a:r>
            <a:endParaRPr/>
          </a:p>
          <a:p>
            <a:pPr marL="342900" lvl="0" indent="-21590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  <a:p>
            <a:pPr marL="342900" lvl="0" indent="-21590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"/>
          <p:cNvSpPr txBox="1">
            <a:spLocks noGrp="1"/>
          </p:cNvSpPr>
          <p:nvPr>
            <p:ph type="ctrTitle"/>
          </p:nvPr>
        </p:nvSpPr>
        <p:spPr>
          <a:xfrm>
            <a:off x="714675" y="667752"/>
            <a:ext cx="7772400" cy="401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pt-BR" b="1" dirty="0"/>
              <a:t>RESULTADOS E DISCUSSÃO</a:t>
            </a:r>
            <a:endParaRPr b="1" dirty="0"/>
          </a:p>
        </p:txBody>
      </p:sp>
      <p:sp>
        <p:nvSpPr>
          <p:cNvPr id="107" name="Google Shape;107;p6"/>
          <p:cNvSpPr txBox="1">
            <a:spLocks noGrp="1"/>
          </p:cNvSpPr>
          <p:nvPr>
            <p:ph type="subTitle" idx="1"/>
          </p:nvPr>
        </p:nvSpPr>
        <p:spPr>
          <a:xfrm>
            <a:off x="705051" y="1181939"/>
            <a:ext cx="7772400" cy="373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pt-BR"/>
              <a:t>Quais os resultados encontrados e quais  benefícios foram alcançados com esses resultados a partir dos objetivos propostos? Quais as contribuições (teóricas e/ou práticas) dessa investigação/estudo? Quais impactos serão projetados e como pode alterar ou melhorar a realidade? (possíveis indagações)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"/>
          <p:cNvSpPr txBox="1">
            <a:spLocks noGrp="1"/>
          </p:cNvSpPr>
          <p:nvPr>
            <p:ph type="ctrTitle"/>
          </p:nvPr>
        </p:nvSpPr>
        <p:spPr>
          <a:xfrm>
            <a:off x="714675" y="675372"/>
            <a:ext cx="7772400" cy="380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pt-BR" b="1" dirty="0"/>
              <a:t>CONCLUSÃO</a:t>
            </a:r>
            <a:endParaRPr b="1" dirty="0"/>
          </a:p>
        </p:txBody>
      </p:sp>
      <p:sp>
        <p:nvSpPr>
          <p:cNvPr id="113" name="Google Shape;113;p7"/>
          <p:cNvSpPr txBox="1">
            <a:spLocks noGrp="1"/>
          </p:cNvSpPr>
          <p:nvPr>
            <p:ph type="subTitle" idx="1"/>
          </p:nvPr>
        </p:nvSpPr>
        <p:spPr>
          <a:xfrm>
            <a:off x="705051" y="1189559"/>
            <a:ext cx="7772400" cy="3542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pt-BR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Retomar os resultados (o que eu aprendi) relacionando aos objetivos da pesquisa (foram alcançados total ou parcialmente?). É possível também sugerir futuras investigações.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"/>
          <p:cNvSpPr txBox="1">
            <a:spLocks noGrp="1"/>
          </p:cNvSpPr>
          <p:nvPr>
            <p:ph type="ctrTitle"/>
          </p:nvPr>
        </p:nvSpPr>
        <p:spPr>
          <a:xfrm>
            <a:off x="714675" y="667752"/>
            <a:ext cx="7772400" cy="401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pt-BR" b="1"/>
              <a:t>REFERÊNCIAS</a:t>
            </a:r>
            <a:endParaRPr/>
          </a:p>
        </p:txBody>
      </p:sp>
      <p:sp>
        <p:nvSpPr>
          <p:cNvPr id="119" name="Google Shape;119;p8"/>
          <p:cNvSpPr txBox="1">
            <a:spLocks noGrp="1"/>
          </p:cNvSpPr>
          <p:nvPr>
            <p:ph type="subTitle" idx="1"/>
          </p:nvPr>
        </p:nvSpPr>
        <p:spPr>
          <a:xfrm>
            <a:off x="705051" y="1181939"/>
            <a:ext cx="7772400" cy="3489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pt-BR"/>
              <a:t>Relacionar toda a bibliografia consultada e citada no artigo, conforme as normas da ABNT.</a:t>
            </a:r>
            <a:endParaRPr/>
          </a:p>
          <a:p>
            <a:pPr marL="342900" lvl="0" indent="-34290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pt-BR"/>
              <a:t>Muitas vezes esse slide de “REFERÊNCIAS” é esquecido de ser apresentado e somente passa-se para informar que ele existe, porém, aqui deve ser apresentadas as referências mais importantes e que foram bastante utilizadas e norteadoras do seu trabalho.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Personalizar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390</Words>
  <Application>Microsoft Office PowerPoint</Application>
  <PresentationFormat>Apresentação na tela (16:9)</PresentationFormat>
  <Paragraphs>30</Paragraphs>
  <Slides>8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Calibri</vt:lpstr>
      <vt:lpstr>1_Personalizar Design</vt:lpstr>
      <vt:lpstr>Personalizar Design</vt:lpstr>
      <vt:lpstr>Simple Light</vt:lpstr>
      <vt:lpstr>Apresentação do PowerPoint</vt:lpstr>
      <vt:lpstr>CONSTRUÇÃO DOS SLIDES</vt:lpstr>
      <vt:lpstr>INTRODUÇÃO</vt:lpstr>
      <vt:lpstr>FUNDAMENTAÇÃO TEÓRICA </vt:lpstr>
      <vt:lpstr>METODOLOGIA</vt:lpstr>
      <vt:lpstr>RESULTADOS E DISCUSSÃO</vt:lpstr>
      <vt:lpstr>CONCLUSÃO</vt:lpstr>
      <vt:lpstr>REFERÊNCIAS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Cliente Office</dc:creator>
  <cp:lastModifiedBy>Thiago André</cp:lastModifiedBy>
  <cp:revision>2</cp:revision>
  <dcterms:modified xsi:type="dcterms:W3CDTF">2026-09-28T00:50:49Z</dcterms:modified>
</cp:coreProperties>
</file>